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8288000" cy="10287000"/>
  <p:notesSz cx="6858000" cy="9144000"/>
  <p:embeddedFontLst>
    <p:embeddedFont>
      <p:font typeface="Aileron" panose="020B0604020202020204" charset="0"/>
      <p:regular r:id="rId17"/>
    </p:embeddedFont>
    <p:embeddedFont>
      <p:font typeface="Aileron Thin" panose="020B0604020202020204" charset="0"/>
      <p:regular r:id="rId18"/>
    </p:embeddedFont>
    <p:embeddedFont>
      <p:font typeface="Alata" panose="020B0604020202020204" charset="0"/>
      <p:regular r:id="rId19"/>
    </p:embeddedFon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Canva Sans" panose="020B0604020202020204" charset="0"/>
      <p:regular r:id="rId24"/>
    </p:embeddedFont>
    <p:embeddedFont>
      <p:font typeface="Poppins Bold" panose="020B0604020202020204" charset="0"/>
      <p:regular r:id="rId25"/>
    </p:embeddedFont>
    <p:embeddedFont>
      <p:font typeface="Poppins Medium" panose="00000600000000000000" pitchFamily="2" charset="0"/>
      <p:regular r:id="rId26"/>
    </p:embeddedFont>
    <p:embeddedFont>
      <p:font typeface="Poppins Ultra-Bold" panose="020B0604020202020204" charset="0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68" d="100"/>
          <a:sy n="68" d="100"/>
        </p:scale>
        <p:origin x="380" y="12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4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846962" y="4131361"/>
            <a:ext cx="4996443" cy="4750680"/>
            <a:chOff x="0" y="0"/>
            <a:chExt cx="1293983" cy="123033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93983" cy="1230335"/>
            </a:xfrm>
            <a:custGeom>
              <a:avLst/>
              <a:gdLst/>
              <a:ahLst/>
              <a:cxnLst/>
              <a:rect l="l" t="t" r="r" b="b"/>
              <a:pathLst>
                <a:path w="1293983" h="1230335">
                  <a:moveTo>
                    <a:pt x="646992" y="0"/>
                  </a:moveTo>
                  <a:cubicBezTo>
                    <a:pt x="289668" y="0"/>
                    <a:pt x="0" y="275420"/>
                    <a:pt x="0" y="615167"/>
                  </a:cubicBezTo>
                  <a:cubicBezTo>
                    <a:pt x="0" y="954915"/>
                    <a:pt x="289668" y="1230335"/>
                    <a:pt x="646992" y="1230335"/>
                  </a:cubicBezTo>
                  <a:cubicBezTo>
                    <a:pt x="1004315" y="1230335"/>
                    <a:pt x="1293983" y="954915"/>
                    <a:pt x="1293983" y="615167"/>
                  </a:cubicBezTo>
                  <a:cubicBezTo>
                    <a:pt x="1293983" y="275420"/>
                    <a:pt x="1004315" y="0"/>
                    <a:pt x="646992" y="0"/>
                  </a:cubicBezTo>
                  <a:close/>
                </a:path>
              </a:pathLst>
            </a:custGeom>
            <a:solidFill>
              <a:srgbClr val="0063C8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121311" y="58194"/>
              <a:ext cx="1051361" cy="10567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1724007" y="5963633"/>
            <a:ext cx="7854157" cy="7627620"/>
            <a:chOff x="0" y="0"/>
            <a:chExt cx="1027471" cy="99783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27471" cy="997836"/>
            </a:xfrm>
            <a:custGeom>
              <a:avLst/>
              <a:gdLst/>
              <a:ahLst/>
              <a:cxnLst/>
              <a:rect l="l" t="t" r="r" b="b"/>
              <a:pathLst>
                <a:path w="1027471" h="997836">
                  <a:moveTo>
                    <a:pt x="513735" y="0"/>
                  </a:moveTo>
                  <a:cubicBezTo>
                    <a:pt x="230007" y="0"/>
                    <a:pt x="0" y="223373"/>
                    <a:pt x="0" y="498918"/>
                  </a:cubicBezTo>
                  <a:cubicBezTo>
                    <a:pt x="0" y="774463"/>
                    <a:pt x="230007" y="997836"/>
                    <a:pt x="513735" y="997836"/>
                  </a:cubicBezTo>
                  <a:cubicBezTo>
                    <a:pt x="797464" y="997836"/>
                    <a:pt x="1027471" y="774463"/>
                    <a:pt x="1027471" y="498918"/>
                  </a:cubicBezTo>
                  <a:cubicBezTo>
                    <a:pt x="1027471" y="223373"/>
                    <a:pt x="797464" y="0"/>
                    <a:pt x="513735" y="0"/>
                  </a:cubicBezTo>
                  <a:close/>
                </a:path>
              </a:pathLst>
            </a:custGeom>
            <a:solidFill>
              <a:srgbClr val="124A87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96325" y="36397"/>
              <a:ext cx="834820" cy="8678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-744293" y="-2576106"/>
            <a:ext cx="7203777" cy="5740737"/>
            <a:chOff x="0" y="0"/>
            <a:chExt cx="1019944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019944" cy="812800"/>
            </a:xfrm>
            <a:custGeom>
              <a:avLst/>
              <a:gdLst/>
              <a:ahLst/>
              <a:cxnLst/>
              <a:rect l="l" t="t" r="r" b="b"/>
              <a:pathLst>
                <a:path w="1019944" h="812800">
                  <a:moveTo>
                    <a:pt x="509972" y="0"/>
                  </a:moveTo>
                  <a:cubicBezTo>
                    <a:pt x="228322" y="0"/>
                    <a:pt x="0" y="181951"/>
                    <a:pt x="0" y="406400"/>
                  </a:cubicBezTo>
                  <a:cubicBezTo>
                    <a:pt x="0" y="630849"/>
                    <a:pt x="228322" y="812800"/>
                    <a:pt x="509972" y="812800"/>
                  </a:cubicBezTo>
                  <a:cubicBezTo>
                    <a:pt x="791622" y="812800"/>
                    <a:pt x="1019944" y="630849"/>
                    <a:pt x="1019944" y="406400"/>
                  </a:cubicBezTo>
                  <a:cubicBezTo>
                    <a:pt x="1019944" y="181951"/>
                    <a:pt x="791622" y="0"/>
                    <a:pt x="509972" y="0"/>
                  </a:cubicBezTo>
                  <a:close/>
                </a:path>
              </a:pathLst>
            </a:custGeom>
            <a:solidFill>
              <a:srgbClr val="124A87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95620" y="19050"/>
              <a:ext cx="828704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34893" y="1030836"/>
            <a:ext cx="8225327" cy="8225327"/>
          </a:xfrm>
          <a:custGeom>
            <a:avLst/>
            <a:gdLst/>
            <a:ahLst/>
            <a:cxnLst/>
            <a:rect l="l" t="t" r="r" b="b"/>
            <a:pathLst>
              <a:path w="8225327" h="8225327">
                <a:moveTo>
                  <a:pt x="0" y="0"/>
                </a:moveTo>
                <a:lnTo>
                  <a:pt x="8225327" y="0"/>
                </a:lnTo>
                <a:lnTo>
                  <a:pt x="8225327" y="8225328"/>
                </a:lnTo>
                <a:lnTo>
                  <a:pt x="0" y="82253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5400000">
            <a:off x="-964351" y="3536512"/>
            <a:ext cx="6637719" cy="3318859"/>
          </a:xfrm>
          <a:custGeom>
            <a:avLst/>
            <a:gdLst/>
            <a:ahLst/>
            <a:cxnLst/>
            <a:rect l="l" t="t" r="r" b="b"/>
            <a:pathLst>
              <a:path w="6637719" h="3318859">
                <a:moveTo>
                  <a:pt x="0" y="0"/>
                </a:moveTo>
                <a:lnTo>
                  <a:pt x="6637718" y="0"/>
                </a:lnTo>
                <a:lnTo>
                  <a:pt x="6637718" y="3318859"/>
                </a:lnTo>
                <a:lnTo>
                  <a:pt x="0" y="33188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rot="-5400000">
            <a:off x="2426034" y="3459994"/>
            <a:ext cx="6651061" cy="3458552"/>
          </a:xfrm>
          <a:custGeom>
            <a:avLst/>
            <a:gdLst/>
            <a:ahLst/>
            <a:cxnLst/>
            <a:rect l="l" t="t" r="r" b="b"/>
            <a:pathLst>
              <a:path w="6651061" h="3458552">
                <a:moveTo>
                  <a:pt x="0" y="0"/>
                </a:moveTo>
                <a:lnTo>
                  <a:pt x="6651061" y="0"/>
                </a:lnTo>
                <a:lnTo>
                  <a:pt x="6651061" y="3458552"/>
                </a:lnTo>
                <a:lnTo>
                  <a:pt x="0" y="345855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801758" y="1686917"/>
            <a:ext cx="6404641" cy="6404641"/>
          </a:xfrm>
          <a:custGeom>
            <a:avLst/>
            <a:gdLst/>
            <a:ahLst/>
            <a:cxnLst/>
            <a:rect l="l" t="t" r="r" b="b"/>
            <a:pathLst>
              <a:path w="6404641" h="6404641">
                <a:moveTo>
                  <a:pt x="0" y="0"/>
                </a:moveTo>
                <a:lnTo>
                  <a:pt x="6404641" y="0"/>
                </a:lnTo>
                <a:lnTo>
                  <a:pt x="6404641" y="6404641"/>
                </a:lnTo>
                <a:lnTo>
                  <a:pt x="0" y="64046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232092" y="2296990"/>
            <a:ext cx="5616761" cy="2808381"/>
          </a:xfrm>
          <a:custGeom>
            <a:avLst/>
            <a:gdLst/>
            <a:ahLst/>
            <a:cxnLst/>
            <a:rect l="l" t="t" r="r" b="b"/>
            <a:pathLst>
              <a:path w="5616761" h="2808381">
                <a:moveTo>
                  <a:pt x="0" y="0"/>
                </a:moveTo>
                <a:lnTo>
                  <a:pt x="5616762" y="0"/>
                </a:lnTo>
                <a:lnTo>
                  <a:pt x="5616762" y="2808381"/>
                </a:lnTo>
                <a:lnTo>
                  <a:pt x="0" y="280838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 rot="-10800000">
            <a:off x="2203071" y="6885441"/>
            <a:ext cx="3621733" cy="1512074"/>
          </a:xfrm>
          <a:custGeom>
            <a:avLst/>
            <a:gdLst/>
            <a:ahLst/>
            <a:cxnLst/>
            <a:rect l="l" t="t" r="r" b="b"/>
            <a:pathLst>
              <a:path w="3621733" h="1512074">
                <a:moveTo>
                  <a:pt x="0" y="0"/>
                </a:moveTo>
                <a:lnTo>
                  <a:pt x="3621733" y="0"/>
                </a:lnTo>
                <a:lnTo>
                  <a:pt x="3621733" y="1512074"/>
                </a:lnTo>
                <a:lnTo>
                  <a:pt x="0" y="151207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grpSp>
        <p:nvGrpSpPr>
          <p:cNvPr id="17" name="Group 17"/>
          <p:cNvGrpSpPr/>
          <p:nvPr/>
        </p:nvGrpSpPr>
        <p:grpSpPr>
          <a:xfrm>
            <a:off x="1568391" y="2750404"/>
            <a:ext cx="4891093" cy="4891073"/>
            <a:chOff x="0" y="0"/>
            <a:chExt cx="6350000" cy="6349975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12"/>
              <a:stretch>
                <a:fillRect l="-24999" r="-24999"/>
              </a:stretch>
            </a:blipFill>
          </p:spPr>
        </p:sp>
      </p:grpSp>
      <p:grpSp>
        <p:nvGrpSpPr>
          <p:cNvPr id="19" name="Group 19"/>
          <p:cNvGrpSpPr/>
          <p:nvPr/>
        </p:nvGrpSpPr>
        <p:grpSpPr>
          <a:xfrm>
            <a:off x="-1026495" y="2561143"/>
            <a:ext cx="1721573" cy="1636893"/>
            <a:chOff x="0" y="0"/>
            <a:chExt cx="1293983" cy="1230335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293983" cy="1230335"/>
            </a:xfrm>
            <a:custGeom>
              <a:avLst/>
              <a:gdLst/>
              <a:ahLst/>
              <a:cxnLst/>
              <a:rect l="l" t="t" r="r" b="b"/>
              <a:pathLst>
                <a:path w="1293983" h="1230335">
                  <a:moveTo>
                    <a:pt x="646992" y="0"/>
                  </a:moveTo>
                  <a:cubicBezTo>
                    <a:pt x="289668" y="0"/>
                    <a:pt x="0" y="275420"/>
                    <a:pt x="0" y="615167"/>
                  </a:cubicBezTo>
                  <a:cubicBezTo>
                    <a:pt x="0" y="954915"/>
                    <a:pt x="289668" y="1230335"/>
                    <a:pt x="646992" y="1230335"/>
                  </a:cubicBezTo>
                  <a:cubicBezTo>
                    <a:pt x="1004315" y="1230335"/>
                    <a:pt x="1293983" y="954915"/>
                    <a:pt x="1293983" y="615167"/>
                  </a:cubicBezTo>
                  <a:cubicBezTo>
                    <a:pt x="1293983" y="275420"/>
                    <a:pt x="1004315" y="0"/>
                    <a:pt x="646992" y="0"/>
                  </a:cubicBezTo>
                  <a:close/>
                </a:path>
              </a:pathLst>
            </a:custGeom>
            <a:solidFill>
              <a:srgbClr val="0063C8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121311" y="58194"/>
              <a:ext cx="1051361" cy="10567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6452293" y="9468554"/>
            <a:ext cx="1721573" cy="1636893"/>
            <a:chOff x="0" y="0"/>
            <a:chExt cx="1293983" cy="1230335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293983" cy="1230335"/>
            </a:xfrm>
            <a:custGeom>
              <a:avLst/>
              <a:gdLst/>
              <a:ahLst/>
              <a:cxnLst/>
              <a:rect l="l" t="t" r="r" b="b"/>
              <a:pathLst>
                <a:path w="1293983" h="1230335">
                  <a:moveTo>
                    <a:pt x="646992" y="0"/>
                  </a:moveTo>
                  <a:cubicBezTo>
                    <a:pt x="289668" y="0"/>
                    <a:pt x="0" y="275420"/>
                    <a:pt x="0" y="615167"/>
                  </a:cubicBezTo>
                  <a:cubicBezTo>
                    <a:pt x="0" y="954915"/>
                    <a:pt x="289668" y="1230335"/>
                    <a:pt x="646992" y="1230335"/>
                  </a:cubicBezTo>
                  <a:cubicBezTo>
                    <a:pt x="1004315" y="1230335"/>
                    <a:pt x="1293983" y="954915"/>
                    <a:pt x="1293983" y="615167"/>
                  </a:cubicBezTo>
                  <a:cubicBezTo>
                    <a:pt x="1293983" y="275420"/>
                    <a:pt x="1004315" y="0"/>
                    <a:pt x="646992" y="0"/>
                  </a:cubicBezTo>
                  <a:close/>
                </a:path>
              </a:pathLst>
            </a:custGeom>
            <a:solidFill>
              <a:srgbClr val="0063C8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121311" y="58194"/>
              <a:ext cx="1051361" cy="10567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8014240" y="3389368"/>
            <a:ext cx="9383463" cy="27997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0880"/>
              </a:lnSpc>
            </a:pPr>
            <a:r>
              <a:rPr lang="en-US" sz="8000">
                <a:solidFill>
                  <a:srgbClr val="124A87"/>
                </a:solidFill>
                <a:latin typeface="Poppins Ultra-Bold"/>
              </a:rPr>
              <a:t>HR ANALYTICS</a:t>
            </a:r>
          </a:p>
          <a:p>
            <a:pPr algn="r">
              <a:lnSpc>
                <a:spcPts val="10880"/>
              </a:lnSpc>
            </a:pPr>
            <a:r>
              <a:rPr lang="en-US" sz="8000">
                <a:solidFill>
                  <a:srgbClr val="124A87"/>
                </a:solidFill>
                <a:latin typeface="Poppins Ultra-Bold"/>
              </a:rPr>
              <a:t>DASHBOARDS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2705972" y="8738977"/>
            <a:ext cx="4691732" cy="5193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989"/>
              </a:lnSpc>
              <a:spcBef>
                <a:spcPct val="0"/>
              </a:spcBef>
            </a:pPr>
            <a:r>
              <a:rPr lang="en-US" sz="2849">
                <a:solidFill>
                  <a:srgbClr val="000000"/>
                </a:solidFill>
                <a:latin typeface="Poppins Medium"/>
              </a:rPr>
              <a:t>Khuat Bao Nguyen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3256311" y="748704"/>
            <a:ext cx="4141392" cy="4837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784"/>
              </a:lnSpc>
              <a:spcBef>
                <a:spcPct val="0"/>
              </a:spcBef>
            </a:pPr>
            <a:r>
              <a:rPr lang="en-US" sz="2703">
                <a:solidFill>
                  <a:srgbClr val="000000"/>
                </a:solidFill>
                <a:latin typeface="Poppins Medium"/>
              </a:rPr>
              <a:t>Mentorship program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251363" y="1036123"/>
            <a:ext cx="15014995" cy="1177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100"/>
              </a:lnSpc>
            </a:pPr>
            <a:r>
              <a:rPr lang="en-US" sz="6500">
                <a:solidFill>
                  <a:srgbClr val="0E4D8D"/>
                </a:solidFill>
                <a:latin typeface="Poppins Bold"/>
              </a:rPr>
              <a:t>Dashboards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251363" y="3400721"/>
            <a:ext cx="838519" cy="838519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63C8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r>
                <a:rPr lang="en-US" sz="2000">
                  <a:solidFill>
                    <a:srgbClr val="FFFFFF"/>
                  </a:solidFill>
                  <a:latin typeface="Alata"/>
                </a:rPr>
                <a:t>1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251363" y="4820171"/>
            <a:ext cx="838519" cy="838519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63C8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r>
                <a:rPr lang="en-US" sz="2000">
                  <a:solidFill>
                    <a:srgbClr val="FFFFFF"/>
                  </a:solidFill>
                  <a:latin typeface="Alata"/>
                </a:rPr>
                <a:t>2</a:t>
              </a: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2735082" y="3404055"/>
            <a:ext cx="8833471" cy="717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Poppins Medium"/>
              </a:rPr>
              <a:t>Transform data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735082" y="4823505"/>
            <a:ext cx="10852922" cy="717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Poppins Medium"/>
              </a:rPr>
              <a:t>Design Dashboards in Power BI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636503" y="4105082"/>
            <a:ext cx="15014995" cy="14541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0E4D8D"/>
                </a:solidFill>
                <a:latin typeface="Poppins Bold"/>
              </a:rPr>
              <a:t>Transform Data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-3250403" y="-3590166"/>
            <a:ext cx="6500807" cy="6500807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E4D8D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4261500" y="8628188"/>
            <a:ext cx="6500807" cy="6500807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E4D8D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255223" y="6777768"/>
            <a:ext cx="12438522" cy="2897139"/>
          </a:xfrm>
          <a:custGeom>
            <a:avLst/>
            <a:gdLst/>
            <a:ahLst/>
            <a:cxnLst/>
            <a:rect l="l" t="t" r="r" b="b"/>
            <a:pathLst>
              <a:path w="12438522" h="2897139">
                <a:moveTo>
                  <a:pt x="0" y="0"/>
                </a:moveTo>
                <a:lnTo>
                  <a:pt x="12438522" y="0"/>
                </a:lnTo>
                <a:lnTo>
                  <a:pt x="12438522" y="2897139"/>
                </a:lnTo>
                <a:lnTo>
                  <a:pt x="0" y="289713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w="4762" cap="sq">
            <a:solidFill>
              <a:srgbClr val="000000"/>
            </a:solidFill>
            <a:prstDash val="solid"/>
            <a:miter/>
          </a:ln>
        </p:spPr>
      </p:sp>
      <p:sp>
        <p:nvSpPr>
          <p:cNvPr id="3" name="Freeform 3"/>
          <p:cNvSpPr/>
          <p:nvPr/>
        </p:nvSpPr>
        <p:spPr>
          <a:xfrm>
            <a:off x="3255223" y="2030802"/>
            <a:ext cx="12438522" cy="3399863"/>
          </a:xfrm>
          <a:custGeom>
            <a:avLst/>
            <a:gdLst/>
            <a:ahLst/>
            <a:cxnLst/>
            <a:rect l="l" t="t" r="r" b="b"/>
            <a:pathLst>
              <a:path w="12438522" h="3399863">
                <a:moveTo>
                  <a:pt x="0" y="0"/>
                </a:moveTo>
                <a:lnTo>
                  <a:pt x="12438522" y="0"/>
                </a:lnTo>
                <a:lnTo>
                  <a:pt x="12438522" y="3399863"/>
                </a:lnTo>
                <a:lnTo>
                  <a:pt x="0" y="33998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 w="4762" cap="sq">
            <a:solidFill>
              <a:srgbClr val="000000"/>
            </a:solidFill>
            <a:prstDash val="solid"/>
            <a:miter/>
          </a:ln>
        </p:spPr>
      </p:sp>
      <p:sp>
        <p:nvSpPr>
          <p:cNvPr id="4" name="Freeform 4"/>
          <p:cNvSpPr/>
          <p:nvPr/>
        </p:nvSpPr>
        <p:spPr>
          <a:xfrm rot="5400000">
            <a:off x="9143254" y="6004020"/>
            <a:ext cx="662459" cy="200394"/>
          </a:xfrm>
          <a:custGeom>
            <a:avLst/>
            <a:gdLst/>
            <a:ahLst/>
            <a:cxnLst/>
            <a:rect l="l" t="t" r="r" b="b"/>
            <a:pathLst>
              <a:path w="662459" h="200394">
                <a:moveTo>
                  <a:pt x="0" y="0"/>
                </a:moveTo>
                <a:lnTo>
                  <a:pt x="662459" y="0"/>
                </a:lnTo>
                <a:lnTo>
                  <a:pt x="662459" y="200394"/>
                </a:lnTo>
                <a:lnTo>
                  <a:pt x="0" y="2003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636503" y="344488"/>
            <a:ext cx="15014995" cy="1177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00"/>
              </a:lnSpc>
            </a:pPr>
            <a:r>
              <a:rPr lang="en-US" sz="6500">
                <a:solidFill>
                  <a:srgbClr val="0E4D8D"/>
                </a:solidFill>
                <a:latin typeface="Poppins Bold"/>
              </a:rPr>
              <a:t>Retention and Turnover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636503" y="4105082"/>
            <a:ext cx="15014995" cy="28733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0E4D8D"/>
                </a:solidFill>
                <a:latin typeface="Poppins Bold"/>
              </a:rPr>
              <a:t>Design Dashboards in </a:t>
            </a:r>
          </a:p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0E4D8D"/>
                </a:solidFill>
                <a:latin typeface="Poppins Bold"/>
              </a:rPr>
              <a:t>Power Bi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-3250403" y="-3590166"/>
            <a:ext cx="6500807" cy="6500807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E4D8D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4261500" y="8628188"/>
            <a:ext cx="6500807" cy="6500807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E4D8D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720735" y="2099308"/>
            <a:ext cx="13455417" cy="7562534"/>
          </a:xfrm>
          <a:custGeom>
            <a:avLst/>
            <a:gdLst/>
            <a:ahLst/>
            <a:cxnLst/>
            <a:rect l="l" t="t" r="r" b="b"/>
            <a:pathLst>
              <a:path w="13455417" h="7562534">
                <a:moveTo>
                  <a:pt x="0" y="0"/>
                </a:moveTo>
                <a:lnTo>
                  <a:pt x="13455417" y="0"/>
                </a:lnTo>
                <a:lnTo>
                  <a:pt x="13455417" y="7562534"/>
                </a:lnTo>
                <a:lnTo>
                  <a:pt x="0" y="756253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w="4762" cap="sq">
            <a:solidFill>
              <a:srgbClr val="000000"/>
            </a:solidFill>
            <a:prstDash val="solid"/>
            <a:miter/>
          </a:ln>
        </p:spPr>
      </p:sp>
      <p:sp>
        <p:nvSpPr>
          <p:cNvPr id="3" name="TextBox 3"/>
          <p:cNvSpPr txBox="1"/>
          <p:nvPr/>
        </p:nvSpPr>
        <p:spPr>
          <a:xfrm>
            <a:off x="1636503" y="344488"/>
            <a:ext cx="15014995" cy="1177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00"/>
              </a:lnSpc>
            </a:pPr>
            <a:r>
              <a:rPr lang="en-US" sz="6500">
                <a:solidFill>
                  <a:srgbClr val="0E4D8D"/>
                </a:solidFill>
                <a:latin typeface="Poppins Bold"/>
              </a:rPr>
              <a:t>Retention and Turnover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A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13170" y="-1131672"/>
            <a:ext cx="18714340" cy="9543292"/>
            <a:chOff x="0" y="0"/>
            <a:chExt cx="4928880" cy="251346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928880" cy="2513460"/>
            </a:xfrm>
            <a:custGeom>
              <a:avLst/>
              <a:gdLst/>
              <a:ahLst/>
              <a:cxnLst/>
              <a:rect l="l" t="t" r="r" b="b"/>
              <a:pathLst>
                <a:path w="4928880" h="2513460">
                  <a:moveTo>
                    <a:pt x="41369" y="0"/>
                  </a:moveTo>
                  <a:lnTo>
                    <a:pt x="4887511" y="0"/>
                  </a:lnTo>
                  <a:cubicBezTo>
                    <a:pt x="4910358" y="0"/>
                    <a:pt x="4928880" y="18521"/>
                    <a:pt x="4928880" y="41369"/>
                  </a:cubicBezTo>
                  <a:lnTo>
                    <a:pt x="4928880" y="2472091"/>
                  </a:lnTo>
                  <a:cubicBezTo>
                    <a:pt x="4928880" y="2483063"/>
                    <a:pt x="4924521" y="2493585"/>
                    <a:pt x="4916763" y="2501343"/>
                  </a:cubicBezTo>
                  <a:cubicBezTo>
                    <a:pt x="4909005" y="2509101"/>
                    <a:pt x="4898482" y="2513460"/>
                    <a:pt x="4887511" y="2513460"/>
                  </a:cubicBezTo>
                  <a:lnTo>
                    <a:pt x="41369" y="2513460"/>
                  </a:lnTo>
                  <a:cubicBezTo>
                    <a:pt x="30397" y="2513460"/>
                    <a:pt x="19875" y="2509101"/>
                    <a:pt x="12117" y="2501343"/>
                  </a:cubicBezTo>
                  <a:cubicBezTo>
                    <a:pt x="4358" y="2493585"/>
                    <a:pt x="0" y="2483063"/>
                    <a:pt x="0" y="2472091"/>
                  </a:cubicBezTo>
                  <a:lnTo>
                    <a:pt x="0" y="41369"/>
                  </a:lnTo>
                  <a:cubicBezTo>
                    <a:pt x="0" y="30397"/>
                    <a:pt x="4358" y="19875"/>
                    <a:pt x="12117" y="12117"/>
                  </a:cubicBezTo>
                  <a:cubicBezTo>
                    <a:pt x="19875" y="4358"/>
                    <a:pt x="30397" y="0"/>
                    <a:pt x="41369" y="0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928880" cy="25515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808770" y="977265"/>
            <a:ext cx="3504683" cy="1543050"/>
            <a:chOff x="0" y="0"/>
            <a:chExt cx="923044" cy="4064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923044" cy="406400"/>
            </a:xfrm>
            <a:custGeom>
              <a:avLst/>
              <a:gdLst/>
              <a:ahLst/>
              <a:cxnLst/>
              <a:rect l="l" t="t" r="r" b="b"/>
              <a:pathLst>
                <a:path w="923044" h="406400">
                  <a:moveTo>
                    <a:pt x="719844" y="0"/>
                  </a:moveTo>
                  <a:cubicBezTo>
                    <a:pt x="832068" y="0"/>
                    <a:pt x="923044" y="90976"/>
                    <a:pt x="923044" y="203200"/>
                  </a:cubicBezTo>
                  <a:cubicBezTo>
                    <a:pt x="923044" y="315424"/>
                    <a:pt x="832068" y="406400"/>
                    <a:pt x="719844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E4D8D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923044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295071" y="1273762"/>
            <a:ext cx="950056" cy="950056"/>
          </a:xfrm>
          <a:custGeom>
            <a:avLst/>
            <a:gdLst/>
            <a:ahLst/>
            <a:cxnLst/>
            <a:rect l="l" t="t" r="r" b="b"/>
            <a:pathLst>
              <a:path w="950056" h="950056">
                <a:moveTo>
                  <a:pt x="0" y="0"/>
                </a:moveTo>
                <a:lnTo>
                  <a:pt x="950056" y="0"/>
                </a:lnTo>
                <a:lnTo>
                  <a:pt x="950056" y="950056"/>
                </a:lnTo>
                <a:lnTo>
                  <a:pt x="0" y="9500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999880">
            <a:off x="3806306" y="-2275657"/>
            <a:ext cx="14801958" cy="6050300"/>
          </a:xfrm>
          <a:custGeom>
            <a:avLst/>
            <a:gdLst/>
            <a:ahLst/>
            <a:cxnLst/>
            <a:rect l="l" t="t" r="r" b="b"/>
            <a:pathLst>
              <a:path w="14801958" h="6050300">
                <a:moveTo>
                  <a:pt x="0" y="0"/>
                </a:moveTo>
                <a:lnTo>
                  <a:pt x="14801958" y="0"/>
                </a:lnTo>
                <a:lnTo>
                  <a:pt x="14801958" y="6050301"/>
                </a:lnTo>
                <a:lnTo>
                  <a:pt x="0" y="605030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5225157" y="3705233"/>
            <a:ext cx="7837685" cy="15098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319"/>
              </a:lnSpc>
            </a:pPr>
            <a:r>
              <a:rPr lang="en-US" sz="8799">
                <a:solidFill>
                  <a:srgbClr val="124A87"/>
                </a:solidFill>
                <a:latin typeface="Alata"/>
              </a:rPr>
              <a:t>Thank you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761193" y="5167490"/>
            <a:ext cx="5329863" cy="3656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124A87"/>
                </a:solidFill>
                <a:latin typeface="Aileron Thin"/>
              </a:rPr>
              <a:t>I really appreciate your time.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479069" y="8906263"/>
            <a:ext cx="5329863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spc="89">
                <a:solidFill>
                  <a:srgbClr val="1C3879"/>
                </a:solidFill>
                <a:latin typeface="Aileron"/>
              </a:rPr>
              <a:t>Khuat Bao Nguyen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13170" y="-1048361"/>
            <a:ext cx="18714340" cy="9543292"/>
            <a:chOff x="0" y="0"/>
            <a:chExt cx="4928880" cy="251346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928880" cy="2513460"/>
            </a:xfrm>
            <a:custGeom>
              <a:avLst/>
              <a:gdLst/>
              <a:ahLst/>
              <a:cxnLst/>
              <a:rect l="l" t="t" r="r" b="b"/>
              <a:pathLst>
                <a:path w="4928880" h="2513460">
                  <a:moveTo>
                    <a:pt x="41369" y="0"/>
                  </a:moveTo>
                  <a:lnTo>
                    <a:pt x="4887511" y="0"/>
                  </a:lnTo>
                  <a:cubicBezTo>
                    <a:pt x="4910358" y="0"/>
                    <a:pt x="4928880" y="18521"/>
                    <a:pt x="4928880" y="41369"/>
                  </a:cubicBezTo>
                  <a:lnTo>
                    <a:pt x="4928880" y="2472091"/>
                  </a:lnTo>
                  <a:cubicBezTo>
                    <a:pt x="4928880" y="2483063"/>
                    <a:pt x="4924521" y="2493585"/>
                    <a:pt x="4916763" y="2501343"/>
                  </a:cubicBezTo>
                  <a:cubicBezTo>
                    <a:pt x="4909005" y="2509101"/>
                    <a:pt x="4898482" y="2513460"/>
                    <a:pt x="4887511" y="2513460"/>
                  </a:cubicBezTo>
                  <a:lnTo>
                    <a:pt x="41369" y="2513460"/>
                  </a:lnTo>
                  <a:cubicBezTo>
                    <a:pt x="30397" y="2513460"/>
                    <a:pt x="19875" y="2509101"/>
                    <a:pt x="12117" y="2501343"/>
                  </a:cubicBezTo>
                  <a:cubicBezTo>
                    <a:pt x="4358" y="2493585"/>
                    <a:pt x="0" y="2483063"/>
                    <a:pt x="0" y="2472091"/>
                  </a:cubicBezTo>
                  <a:lnTo>
                    <a:pt x="0" y="41369"/>
                  </a:lnTo>
                  <a:cubicBezTo>
                    <a:pt x="0" y="30397"/>
                    <a:pt x="4358" y="19875"/>
                    <a:pt x="12117" y="12117"/>
                  </a:cubicBezTo>
                  <a:cubicBezTo>
                    <a:pt x="19875" y="4358"/>
                    <a:pt x="30397" y="0"/>
                    <a:pt x="41369" y="0"/>
                  </a:cubicBezTo>
                  <a:close/>
                </a:path>
              </a:pathLst>
            </a:custGeom>
            <a:solidFill>
              <a:srgbClr val="124A87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928880" cy="25515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808770" y="977265"/>
            <a:ext cx="3504683" cy="1543050"/>
            <a:chOff x="0" y="0"/>
            <a:chExt cx="923044" cy="4064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923044" cy="406400"/>
            </a:xfrm>
            <a:custGeom>
              <a:avLst/>
              <a:gdLst/>
              <a:ahLst/>
              <a:cxnLst/>
              <a:rect l="l" t="t" r="r" b="b"/>
              <a:pathLst>
                <a:path w="923044" h="406400">
                  <a:moveTo>
                    <a:pt x="719844" y="0"/>
                  </a:moveTo>
                  <a:cubicBezTo>
                    <a:pt x="832068" y="0"/>
                    <a:pt x="923044" y="90976"/>
                    <a:pt x="923044" y="203200"/>
                  </a:cubicBezTo>
                  <a:cubicBezTo>
                    <a:pt x="923044" y="315424"/>
                    <a:pt x="832068" y="406400"/>
                    <a:pt x="719844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923044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295071" y="1273762"/>
            <a:ext cx="950056" cy="950056"/>
          </a:xfrm>
          <a:custGeom>
            <a:avLst/>
            <a:gdLst/>
            <a:ahLst/>
            <a:cxnLst/>
            <a:rect l="l" t="t" r="r" b="b"/>
            <a:pathLst>
              <a:path w="950056" h="950056">
                <a:moveTo>
                  <a:pt x="0" y="0"/>
                </a:moveTo>
                <a:lnTo>
                  <a:pt x="950056" y="0"/>
                </a:lnTo>
                <a:lnTo>
                  <a:pt x="950056" y="950056"/>
                </a:lnTo>
                <a:lnTo>
                  <a:pt x="0" y="9500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9592498" y="3805582"/>
            <a:ext cx="4026983" cy="3107655"/>
            <a:chOff x="0" y="0"/>
            <a:chExt cx="819481" cy="6324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9481" cy="632400"/>
            </a:xfrm>
            <a:custGeom>
              <a:avLst/>
              <a:gdLst/>
              <a:ahLst/>
              <a:cxnLst/>
              <a:rect l="l" t="t" r="r" b="b"/>
              <a:pathLst>
                <a:path w="819481" h="632400">
                  <a:moveTo>
                    <a:pt x="192251" y="0"/>
                  </a:moveTo>
                  <a:lnTo>
                    <a:pt x="627230" y="0"/>
                  </a:lnTo>
                  <a:cubicBezTo>
                    <a:pt x="678219" y="0"/>
                    <a:pt x="727118" y="20255"/>
                    <a:pt x="763172" y="56309"/>
                  </a:cubicBezTo>
                  <a:cubicBezTo>
                    <a:pt x="799227" y="92363"/>
                    <a:pt x="819481" y="141263"/>
                    <a:pt x="819481" y="192251"/>
                  </a:cubicBezTo>
                  <a:lnTo>
                    <a:pt x="819481" y="440149"/>
                  </a:lnTo>
                  <a:cubicBezTo>
                    <a:pt x="819481" y="546327"/>
                    <a:pt x="733408" y="632400"/>
                    <a:pt x="627230" y="632400"/>
                  </a:cubicBezTo>
                  <a:lnTo>
                    <a:pt x="192251" y="632400"/>
                  </a:lnTo>
                  <a:cubicBezTo>
                    <a:pt x="141263" y="632400"/>
                    <a:pt x="92363" y="612145"/>
                    <a:pt x="56309" y="576091"/>
                  </a:cubicBezTo>
                  <a:cubicBezTo>
                    <a:pt x="20255" y="540037"/>
                    <a:pt x="0" y="491138"/>
                    <a:pt x="0" y="440149"/>
                  </a:cubicBezTo>
                  <a:lnTo>
                    <a:pt x="0" y="192251"/>
                  </a:lnTo>
                  <a:cubicBezTo>
                    <a:pt x="0" y="141263"/>
                    <a:pt x="20255" y="92363"/>
                    <a:pt x="56309" y="56309"/>
                  </a:cubicBezTo>
                  <a:cubicBezTo>
                    <a:pt x="92363" y="20255"/>
                    <a:pt x="141263" y="0"/>
                    <a:pt x="192251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819481" cy="670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4668519" y="3805582"/>
            <a:ext cx="4026983" cy="3107655"/>
            <a:chOff x="0" y="0"/>
            <a:chExt cx="819481" cy="6324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9481" cy="632400"/>
            </a:xfrm>
            <a:custGeom>
              <a:avLst/>
              <a:gdLst/>
              <a:ahLst/>
              <a:cxnLst/>
              <a:rect l="l" t="t" r="r" b="b"/>
              <a:pathLst>
                <a:path w="819481" h="632400">
                  <a:moveTo>
                    <a:pt x="192251" y="0"/>
                  </a:moveTo>
                  <a:lnTo>
                    <a:pt x="627230" y="0"/>
                  </a:lnTo>
                  <a:cubicBezTo>
                    <a:pt x="678219" y="0"/>
                    <a:pt x="727118" y="20255"/>
                    <a:pt x="763172" y="56309"/>
                  </a:cubicBezTo>
                  <a:cubicBezTo>
                    <a:pt x="799227" y="92363"/>
                    <a:pt x="819481" y="141263"/>
                    <a:pt x="819481" y="192251"/>
                  </a:cubicBezTo>
                  <a:lnTo>
                    <a:pt x="819481" y="440149"/>
                  </a:lnTo>
                  <a:cubicBezTo>
                    <a:pt x="819481" y="546327"/>
                    <a:pt x="733408" y="632400"/>
                    <a:pt x="627230" y="632400"/>
                  </a:cubicBezTo>
                  <a:lnTo>
                    <a:pt x="192251" y="632400"/>
                  </a:lnTo>
                  <a:cubicBezTo>
                    <a:pt x="141263" y="632400"/>
                    <a:pt x="92363" y="612145"/>
                    <a:pt x="56309" y="576091"/>
                  </a:cubicBezTo>
                  <a:cubicBezTo>
                    <a:pt x="20255" y="540037"/>
                    <a:pt x="0" y="491138"/>
                    <a:pt x="0" y="440149"/>
                  </a:cubicBezTo>
                  <a:lnTo>
                    <a:pt x="0" y="192251"/>
                  </a:lnTo>
                  <a:cubicBezTo>
                    <a:pt x="0" y="141263"/>
                    <a:pt x="20255" y="92363"/>
                    <a:pt x="56309" y="56309"/>
                  </a:cubicBezTo>
                  <a:cubicBezTo>
                    <a:pt x="92363" y="20255"/>
                    <a:pt x="141263" y="0"/>
                    <a:pt x="192251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819481" cy="670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3298900" y="1131570"/>
            <a:ext cx="12085223" cy="1224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80"/>
              </a:lnSpc>
            </a:pPr>
            <a:r>
              <a:rPr lang="en-US" sz="8000">
                <a:solidFill>
                  <a:srgbClr val="FFFFFF"/>
                </a:solidFill>
                <a:latin typeface="Poppins Bold"/>
              </a:rPr>
              <a:t>Agenda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676580" y="9085898"/>
            <a:ext cx="5329863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Aileron Thin"/>
              </a:rPr>
              <a:t>Mentorship program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063634" y="4229331"/>
            <a:ext cx="3084711" cy="1044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88"/>
              </a:lnSpc>
            </a:pPr>
            <a:r>
              <a:rPr lang="en-US" sz="6134">
                <a:solidFill>
                  <a:srgbClr val="FFFFFF"/>
                </a:solidFill>
                <a:latin typeface="Aileron"/>
              </a:rPr>
              <a:t>02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5139655" y="4229331"/>
            <a:ext cx="3084711" cy="1044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88"/>
              </a:lnSpc>
            </a:pPr>
            <a:r>
              <a:rPr lang="en-US" sz="6134">
                <a:solidFill>
                  <a:srgbClr val="FFFFFF"/>
                </a:solidFill>
                <a:latin typeface="Aileron"/>
              </a:rPr>
              <a:t>01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5334060" y="5753142"/>
            <a:ext cx="2695901" cy="3769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33"/>
              </a:lnSpc>
            </a:pPr>
            <a:r>
              <a:rPr lang="en-US" sz="2666">
                <a:solidFill>
                  <a:srgbClr val="1C3879"/>
                </a:solidFill>
                <a:latin typeface="Aileron"/>
              </a:rPr>
              <a:t>Brainstorm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168441" y="5753142"/>
            <a:ext cx="2875097" cy="3769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27"/>
              </a:lnSpc>
            </a:pPr>
            <a:r>
              <a:rPr lang="en-US" sz="2661">
                <a:solidFill>
                  <a:srgbClr val="1C3879"/>
                </a:solidFill>
                <a:latin typeface="Aileron"/>
              </a:rPr>
              <a:t>Dashboards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FEF921EB-9C2F-1CDF-B1AF-89320421CE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6395" y="4398010"/>
            <a:ext cx="1400370" cy="117173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9BADE45-C047-4333-33AC-8A3C3414EE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77225" y="4398010"/>
            <a:ext cx="1457528" cy="120984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251363" y="1036123"/>
            <a:ext cx="15014995" cy="1177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100"/>
              </a:lnSpc>
            </a:pPr>
            <a:r>
              <a:rPr lang="en-US" sz="6500">
                <a:solidFill>
                  <a:srgbClr val="0E4D8D"/>
                </a:solidFill>
                <a:latin typeface="Poppins Bold"/>
              </a:rPr>
              <a:t>Brainstorm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251363" y="3400721"/>
            <a:ext cx="838519" cy="838519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63C8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r>
                <a:rPr lang="en-US" sz="2000">
                  <a:solidFill>
                    <a:srgbClr val="FFFFFF"/>
                  </a:solidFill>
                  <a:latin typeface="Alata"/>
                </a:rPr>
                <a:t>1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251363" y="4820171"/>
            <a:ext cx="838519" cy="838519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63C8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r>
                <a:rPr lang="en-US" sz="2000">
                  <a:solidFill>
                    <a:srgbClr val="FFFFFF"/>
                  </a:solidFill>
                  <a:latin typeface="Alata"/>
                </a:rPr>
                <a:t>2</a:t>
              </a: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2735082" y="3404055"/>
            <a:ext cx="8833471" cy="717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Poppins Medium"/>
              </a:rPr>
              <a:t>Identify Roles and Dashboards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735082" y="4823505"/>
            <a:ext cx="10852922" cy="717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Poppins Medium"/>
              </a:rPr>
              <a:t>Identify detailed data of each Dashboard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1251363" y="6239715"/>
            <a:ext cx="838519" cy="838519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63C8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r>
                <a:rPr lang="en-US" sz="2000">
                  <a:solidFill>
                    <a:srgbClr val="FFFFFF"/>
                  </a:solidFill>
                  <a:latin typeface="Alata"/>
                </a:rPr>
                <a:t>3</a:t>
              </a:r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2735082" y="6243049"/>
            <a:ext cx="10852922" cy="717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Poppins Medium"/>
              </a:rPr>
              <a:t>Redesign Dim and Fact Tables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636503" y="3843330"/>
            <a:ext cx="15014995" cy="28733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0E4D8D"/>
                </a:solidFill>
                <a:latin typeface="Poppins Bold"/>
              </a:rPr>
              <a:t>Identify Roles and Dashboards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-3250403" y="-3590166"/>
            <a:ext cx="6500807" cy="6500807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E4D8D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4491930" y="7887519"/>
            <a:ext cx="6500807" cy="6500807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E4D8D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357634" y="0"/>
            <a:ext cx="13572732" cy="10287000"/>
          </a:xfrm>
          <a:custGeom>
            <a:avLst/>
            <a:gdLst/>
            <a:ahLst/>
            <a:cxnLst/>
            <a:rect l="l" t="t" r="r" b="b"/>
            <a:pathLst>
              <a:path w="13572732" h="10287000">
                <a:moveTo>
                  <a:pt x="0" y="0"/>
                </a:moveTo>
                <a:lnTo>
                  <a:pt x="13572732" y="0"/>
                </a:lnTo>
                <a:lnTo>
                  <a:pt x="13572732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636503" y="3843330"/>
            <a:ext cx="15014995" cy="28733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0E4D8D"/>
                </a:solidFill>
                <a:latin typeface="Poppins Bold"/>
              </a:rPr>
              <a:t>Identify detailed data of each Dashboard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-3250403" y="-3590166"/>
            <a:ext cx="6500807" cy="6500807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E4D8D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4491930" y="7887519"/>
            <a:ext cx="6500807" cy="6500807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E4D8D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839651"/>
            <a:ext cx="6521182" cy="8607698"/>
          </a:xfrm>
          <a:custGeom>
            <a:avLst/>
            <a:gdLst/>
            <a:ahLst/>
            <a:cxnLst/>
            <a:rect l="l" t="t" r="r" b="b"/>
            <a:pathLst>
              <a:path w="6521182" h="8607698">
                <a:moveTo>
                  <a:pt x="0" y="0"/>
                </a:moveTo>
                <a:lnTo>
                  <a:pt x="6521182" y="0"/>
                </a:lnTo>
                <a:lnTo>
                  <a:pt x="6521182" y="8607698"/>
                </a:lnTo>
                <a:lnTo>
                  <a:pt x="0" y="86076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294333" y="740143"/>
            <a:ext cx="5522012" cy="8707206"/>
          </a:xfrm>
          <a:custGeom>
            <a:avLst/>
            <a:gdLst/>
            <a:ahLst/>
            <a:cxnLst/>
            <a:rect l="l" t="t" r="r" b="b"/>
            <a:pathLst>
              <a:path w="5522012" h="8707206">
                <a:moveTo>
                  <a:pt x="0" y="0"/>
                </a:moveTo>
                <a:lnTo>
                  <a:pt x="5522012" y="0"/>
                </a:lnTo>
                <a:lnTo>
                  <a:pt x="5522012" y="8707206"/>
                </a:lnTo>
                <a:lnTo>
                  <a:pt x="0" y="870720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69679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6753076" y="9699778"/>
            <a:ext cx="4781848" cy="285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000000"/>
                </a:solidFill>
                <a:latin typeface="Canva Sans"/>
              </a:rPr>
              <a:t>Brainstorm for all dashboards: </a:t>
            </a:r>
            <a:r>
              <a:rPr lang="en-US" sz="1500" u="sng">
                <a:solidFill>
                  <a:srgbClr val="000000"/>
                </a:solidFill>
                <a:latin typeface="Canva Sans"/>
              </a:rPr>
              <a:t>https://bit.ly/3xaregZ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636503" y="4105082"/>
            <a:ext cx="15014995" cy="28733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0E4D8D"/>
                </a:solidFill>
                <a:latin typeface="Poppins Bold"/>
              </a:rPr>
              <a:t>Redesign Dim and Fact Tables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-3250403" y="-3590166"/>
            <a:ext cx="6500807" cy="6500807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E4D8D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4261500" y="8628188"/>
            <a:ext cx="6500807" cy="6500807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E4D8D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117159" y="1856728"/>
            <a:ext cx="8053682" cy="8221968"/>
          </a:xfrm>
          <a:custGeom>
            <a:avLst/>
            <a:gdLst/>
            <a:ahLst/>
            <a:cxnLst/>
            <a:rect l="l" t="t" r="r" b="b"/>
            <a:pathLst>
              <a:path w="8053682" h="8221968">
                <a:moveTo>
                  <a:pt x="0" y="0"/>
                </a:moveTo>
                <a:lnTo>
                  <a:pt x="8053682" y="0"/>
                </a:lnTo>
                <a:lnTo>
                  <a:pt x="8053682" y="8221968"/>
                </a:lnTo>
                <a:lnTo>
                  <a:pt x="0" y="82219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739732" y="344488"/>
            <a:ext cx="15014995" cy="1177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00"/>
              </a:lnSpc>
            </a:pPr>
            <a:r>
              <a:rPr lang="en-US" sz="6500">
                <a:solidFill>
                  <a:srgbClr val="0E4D8D"/>
                </a:solidFill>
                <a:latin typeface="Poppins Bold"/>
              </a:rPr>
              <a:t>Retention and Turnover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98</Words>
  <Application>Microsoft Office PowerPoint</Application>
  <PresentationFormat>Custom</PresentationFormat>
  <Paragraphs>35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5" baseType="lpstr">
      <vt:lpstr>Poppins Ultra-Bold</vt:lpstr>
      <vt:lpstr>Aileron Thin</vt:lpstr>
      <vt:lpstr>Canva Sans</vt:lpstr>
      <vt:lpstr>Aileron</vt:lpstr>
      <vt:lpstr>Alata</vt:lpstr>
      <vt:lpstr>Poppins Medium</vt:lpstr>
      <vt:lpstr>Poppins Bold</vt:lpstr>
      <vt:lpstr>Calibri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Copy of Mentorship Week 5 - DataDashboard</dc:title>
  <cp:lastModifiedBy>Nguyen Khuat</cp:lastModifiedBy>
  <cp:revision>2</cp:revision>
  <dcterms:created xsi:type="dcterms:W3CDTF">2006-08-16T00:00:00Z</dcterms:created>
  <dcterms:modified xsi:type="dcterms:W3CDTF">2024-06-08T01:44:50Z</dcterms:modified>
  <dc:identifier>DAGHf0awqLA</dc:identifier>
</cp:coreProperties>
</file>